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85" r:id="rId4"/>
  </p:sldMasterIdLst>
  <p:notesMasterIdLst>
    <p:notesMasterId r:id="rId6"/>
  </p:notesMasterIdLst>
  <p:sldIdLst>
    <p:sldId id="256" r:id="rId5"/>
  </p:sldIdLst>
  <p:sldSz cx="18002250" cy="18002250"/>
  <p:notesSz cx="6858000" cy="90646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1pPr>
    <a:lvl2pPr marL="298450" indent="15875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2pPr>
    <a:lvl3pPr marL="598488" indent="315913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3pPr>
    <a:lvl4pPr marL="898525" indent="473075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4pPr>
    <a:lvl5pPr marL="1198563" indent="630238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Narrow" panose="020B0606020202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43">
          <p15:clr>
            <a:srgbClr val="A4A3A4"/>
          </p15:clr>
        </p15:guide>
        <p15:guide id="2" orient="horz" pos="11093">
          <p15:clr>
            <a:srgbClr val="A4A3A4"/>
          </p15:clr>
        </p15:guide>
        <p15:guide id="3" pos="179">
          <p15:clr>
            <a:srgbClr val="A4A3A4"/>
          </p15:clr>
        </p15:guide>
        <p15:guide id="4" pos="2762">
          <p15:clr>
            <a:srgbClr val="A4A3A4"/>
          </p15:clr>
        </p15:guide>
        <p15:guide id="5" pos="2969">
          <p15:clr>
            <a:srgbClr val="A4A3A4"/>
          </p15:clr>
        </p15:guide>
        <p15:guide id="6" pos="5548">
          <p15:clr>
            <a:srgbClr val="A4A3A4"/>
          </p15:clr>
        </p15:guide>
        <p15:guide id="7" pos="5755">
          <p15:clr>
            <a:srgbClr val="A4A3A4"/>
          </p15:clr>
        </p15:guide>
        <p15:guide id="8" pos="8334">
          <p15:clr>
            <a:srgbClr val="A4A3A4"/>
          </p15:clr>
        </p15:guide>
        <p15:guide id="9" pos="8547">
          <p15:clr>
            <a:srgbClr val="A4A3A4"/>
          </p15:clr>
        </p15:guide>
        <p15:guide id="10" pos="111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FFFF"/>
    <a:srgbClr val="FF9900"/>
    <a:srgbClr val="FF3300"/>
    <a:srgbClr val="FF4519"/>
    <a:srgbClr val="85C4F6"/>
    <a:srgbClr val="33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9" autoAdjust="0"/>
    <p:restoredTop sz="86400" autoAdjust="0"/>
  </p:normalViewPr>
  <p:slideViewPr>
    <p:cSldViewPr snapToGrid="0" snapToObjects="1">
      <p:cViewPr varScale="1">
        <p:scale>
          <a:sx n="45" d="100"/>
          <a:sy n="45" d="100"/>
        </p:scale>
        <p:origin x="2544" y="48"/>
      </p:cViewPr>
      <p:guideLst>
        <p:guide orient="horz" pos="1943"/>
        <p:guide orient="horz" pos="11093"/>
        <p:guide pos="179"/>
        <p:guide pos="2762"/>
        <p:guide pos="2969"/>
        <p:guide pos="5548"/>
        <p:guide pos="5755"/>
        <p:guide pos="8334"/>
        <p:guide pos="8547"/>
        <p:guide pos="11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28788" y="679450"/>
            <a:ext cx="3400425" cy="33988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05300"/>
            <a:ext cx="5486400" cy="407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1060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F119A66-5F91-4E57-A01C-E56B3BC6CC2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29845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598488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8985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19856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1500073" algn="l" defTabSz="60002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00088" algn="l" defTabSz="60002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00102" algn="l" defTabSz="60002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00117" algn="l" defTabSz="60002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7851EEA-D688-4E33-BAE2-C461CCEAED1E}" type="slidenum">
              <a:rPr lang="en-US" altLang="cs-CZ" sz="1200" smtClean="0"/>
              <a:pPr>
                <a:spcBef>
                  <a:spcPct val="0"/>
                </a:spcBef>
              </a:pPr>
              <a:t>1</a:t>
            </a:fld>
            <a:endParaRPr lang="en-US" altLang="cs-CZ" sz="120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l-SI" alt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96" y="5591845"/>
            <a:ext cx="15302260" cy="38598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90" y="10201796"/>
            <a:ext cx="12602270" cy="4599533"/>
          </a:xfrm>
        </p:spPr>
        <p:txBody>
          <a:bodyPr/>
          <a:lstStyle>
            <a:lvl1pPr marL="0" indent="0" algn="ctr">
              <a:buNone/>
              <a:defRPr/>
            </a:lvl1pPr>
            <a:lvl2pPr marL="300015" indent="0" algn="ctr">
              <a:buNone/>
              <a:defRPr/>
            </a:lvl2pPr>
            <a:lvl3pPr marL="600029" indent="0" algn="ctr">
              <a:buNone/>
              <a:defRPr/>
            </a:lvl3pPr>
            <a:lvl4pPr marL="900044" indent="0" algn="ctr">
              <a:buNone/>
              <a:defRPr/>
            </a:lvl4pPr>
            <a:lvl5pPr marL="1200059" indent="0" algn="ctr">
              <a:buNone/>
              <a:defRPr/>
            </a:lvl5pPr>
            <a:lvl6pPr marL="1500073" indent="0" algn="ctr">
              <a:buNone/>
              <a:defRPr/>
            </a:lvl6pPr>
            <a:lvl7pPr marL="1800088" indent="0" algn="ctr">
              <a:buNone/>
              <a:defRPr/>
            </a:lvl7pPr>
            <a:lvl8pPr marL="2100102" indent="0" algn="ctr">
              <a:buNone/>
              <a:defRPr/>
            </a:lvl8pPr>
            <a:lvl9pPr marL="240011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259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672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63811" y="696702"/>
            <a:ext cx="4326062" cy="169135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758" y="696702"/>
            <a:ext cx="12895709" cy="169135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3712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96" y="5591845"/>
            <a:ext cx="15302260" cy="38598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90" y="10201796"/>
            <a:ext cx="12602270" cy="4599533"/>
          </a:xfrm>
        </p:spPr>
        <p:txBody>
          <a:bodyPr/>
          <a:lstStyle>
            <a:lvl1pPr marL="0" indent="0" algn="ctr">
              <a:buNone/>
              <a:defRPr/>
            </a:lvl1pPr>
            <a:lvl2pPr marL="300015" indent="0" algn="ctr">
              <a:buNone/>
              <a:defRPr/>
            </a:lvl2pPr>
            <a:lvl3pPr marL="600029" indent="0" algn="ctr">
              <a:buNone/>
              <a:defRPr/>
            </a:lvl3pPr>
            <a:lvl4pPr marL="900044" indent="0" algn="ctr">
              <a:buNone/>
              <a:defRPr/>
            </a:lvl4pPr>
            <a:lvl5pPr marL="1200059" indent="0" algn="ctr">
              <a:buNone/>
              <a:defRPr/>
            </a:lvl5pPr>
            <a:lvl6pPr marL="1500073" indent="0" algn="ctr">
              <a:buNone/>
              <a:defRPr/>
            </a:lvl6pPr>
            <a:lvl7pPr marL="1800088" indent="0" algn="ctr">
              <a:buNone/>
              <a:defRPr/>
            </a:lvl7pPr>
            <a:lvl8pPr marL="2100102" indent="0" algn="ctr">
              <a:buNone/>
              <a:defRPr/>
            </a:lvl8pPr>
            <a:lvl9pPr marL="240011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2737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9347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053" y="11567853"/>
            <a:ext cx="15302260" cy="3575968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053" y="7629860"/>
            <a:ext cx="15302260" cy="3937992"/>
          </a:xfrm>
        </p:spPr>
        <p:txBody>
          <a:bodyPr anchor="b"/>
          <a:lstStyle>
            <a:lvl1pPr marL="0" indent="0">
              <a:buNone/>
              <a:defRPr sz="1300"/>
            </a:lvl1pPr>
            <a:lvl2pPr marL="300015" indent="0">
              <a:buNone/>
              <a:defRPr sz="1200"/>
            </a:lvl2pPr>
            <a:lvl3pPr marL="600029" indent="0">
              <a:buNone/>
              <a:defRPr sz="1000"/>
            </a:lvl3pPr>
            <a:lvl4pPr marL="900044" indent="0">
              <a:buNone/>
              <a:defRPr sz="900"/>
            </a:lvl4pPr>
            <a:lvl5pPr marL="1200059" indent="0">
              <a:buNone/>
              <a:defRPr sz="900"/>
            </a:lvl5pPr>
            <a:lvl6pPr marL="1500073" indent="0">
              <a:buNone/>
              <a:defRPr sz="900"/>
            </a:lvl6pPr>
            <a:lvl7pPr marL="1800088" indent="0">
              <a:buNone/>
              <a:defRPr sz="900"/>
            </a:lvl7pPr>
            <a:lvl8pPr marL="2100102" indent="0">
              <a:buNone/>
              <a:defRPr sz="900"/>
            </a:lvl8pPr>
            <a:lvl9pPr marL="24001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3091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758" y="3083719"/>
            <a:ext cx="2003723" cy="145265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71824" y="3083719"/>
            <a:ext cx="2003723" cy="145265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82886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287" y="721444"/>
            <a:ext cx="1620167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287" y="4029150"/>
            <a:ext cx="7954119" cy="167989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0015" indent="0">
              <a:buNone/>
              <a:defRPr sz="1300" b="1"/>
            </a:lvl2pPr>
            <a:lvl3pPr marL="600029" indent="0">
              <a:buNone/>
              <a:defRPr sz="1200" b="1"/>
            </a:lvl3pPr>
            <a:lvl4pPr marL="900044" indent="0">
              <a:buNone/>
              <a:defRPr sz="1000" b="1"/>
            </a:lvl4pPr>
            <a:lvl5pPr marL="1200059" indent="0">
              <a:buNone/>
              <a:defRPr sz="1000" b="1"/>
            </a:lvl5pPr>
            <a:lvl6pPr marL="1500073" indent="0">
              <a:buNone/>
              <a:defRPr sz="1000" b="1"/>
            </a:lvl6pPr>
            <a:lvl7pPr marL="1800088" indent="0">
              <a:buNone/>
              <a:defRPr sz="1000" b="1"/>
            </a:lvl7pPr>
            <a:lvl8pPr marL="2100102" indent="0">
              <a:buNone/>
              <a:defRPr sz="1000" b="1"/>
            </a:lvl8pPr>
            <a:lvl9pPr marL="2400117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287" y="5709047"/>
            <a:ext cx="7954119" cy="1037239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240" y="4029150"/>
            <a:ext cx="7956724" cy="167989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0015" indent="0">
              <a:buNone/>
              <a:defRPr sz="1300" b="1"/>
            </a:lvl2pPr>
            <a:lvl3pPr marL="600029" indent="0">
              <a:buNone/>
              <a:defRPr sz="1200" b="1"/>
            </a:lvl3pPr>
            <a:lvl4pPr marL="900044" indent="0">
              <a:buNone/>
              <a:defRPr sz="1000" b="1"/>
            </a:lvl4pPr>
            <a:lvl5pPr marL="1200059" indent="0">
              <a:buNone/>
              <a:defRPr sz="1000" b="1"/>
            </a:lvl5pPr>
            <a:lvl6pPr marL="1500073" indent="0">
              <a:buNone/>
              <a:defRPr sz="1000" b="1"/>
            </a:lvl6pPr>
            <a:lvl7pPr marL="1800088" indent="0">
              <a:buNone/>
              <a:defRPr sz="1000" b="1"/>
            </a:lvl7pPr>
            <a:lvl8pPr marL="2100102" indent="0">
              <a:buNone/>
              <a:defRPr sz="1000" b="1"/>
            </a:lvl8pPr>
            <a:lvl9pPr marL="2400117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240" y="5709047"/>
            <a:ext cx="7956724" cy="1037239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378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69316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6171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287" y="716236"/>
            <a:ext cx="5922615" cy="305116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8206" y="716236"/>
            <a:ext cx="10063758" cy="153652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287" y="3767398"/>
            <a:ext cx="5922615" cy="12314039"/>
          </a:xfrm>
        </p:spPr>
        <p:txBody>
          <a:bodyPr/>
          <a:lstStyle>
            <a:lvl1pPr marL="0" indent="0">
              <a:buNone/>
              <a:defRPr sz="900"/>
            </a:lvl1pPr>
            <a:lvl2pPr marL="300015" indent="0">
              <a:buNone/>
              <a:defRPr sz="800"/>
            </a:lvl2pPr>
            <a:lvl3pPr marL="600029" indent="0">
              <a:buNone/>
              <a:defRPr sz="700"/>
            </a:lvl3pPr>
            <a:lvl4pPr marL="900044" indent="0">
              <a:buNone/>
              <a:defRPr sz="600"/>
            </a:lvl4pPr>
            <a:lvl5pPr marL="1200059" indent="0">
              <a:buNone/>
              <a:defRPr sz="600"/>
            </a:lvl5pPr>
            <a:lvl6pPr marL="1500073" indent="0">
              <a:buNone/>
              <a:defRPr sz="600"/>
            </a:lvl6pPr>
            <a:lvl7pPr marL="1800088" indent="0">
              <a:buNone/>
              <a:defRPr sz="600"/>
            </a:lvl7pPr>
            <a:lvl8pPr marL="2100102" indent="0">
              <a:buNone/>
              <a:defRPr sz="600"/>
            </a:lvl8pPr>
            <a:lvl9pPr marL="240011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83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35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219" y="12601836"/>
            <a:ext cx="10801697" cy="1487165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219" y="1608274"/>
            <a:ext cx="10801697" cy="10802131"/>
          </a:xfrm>
        </p:spPr>
        <p:txBody>
          <a:bodyPr/>
          <a:lstStyle>
            <a:lvl1pPr marL="0" indent="0">
              <a:buNone/>
              <a:defRPr sz="2100"/>
            </a:lvl1pPr>
            <a:lvl2pPr marL="300015" indent="0">
              <a:buNone/>
              <a:defRPr sz="1800"/>
            </a:lvl2pPr>
            <a:lvl3pPr marL="600029" indent="0">
              <a:buNone/>
              <a:defRPr sz="1600"/>
            </a:lvl3pPr>
            <a:lvl4pPr marL="900044" indent="0">
              <a:buNone/>
              <a:defRPr sz="1300"/>
            </a:lvl4pPr>
            <a:lvl5pPr marL="1200059" indent="0">
              <a:buNone/>
              <a:defRPr sz="1300"/>
            </a:lvl5pPr>
            <a:lvl6pPr marL="1500073" indent="0">
              <a:buNone/>
              <a:defRPr sz="1300"/>
            </a:lvl6pPr>
            <a:lvl7pPr marL="1800088" indent="0">
              <a:buNone/>
              <a:defRPr sz="1300"/>
            </a:lvl7pPr>
            <a:lvl8pPr marL="2100102" indent="0">
              <a:buNone/>
              <a:defRPr sz="1300"/>
            </a:lvl8pPr>
            <a:lvl9pPr marL="2400117" indent="0">
              <a:buNone/>
              <a:defRPr sz="13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219" y="14089001"/>
            <a:ext cx="10801697" cy="2113545"/>
          </a:xfrm>
        </p:spPr>
        <p:txBody>
          <a:bodyPr/>
          <a:lstStyle>
            <a:lvl1pPr marL="0" indent="0">
              <a:buNone/>
              <a:defRPr sz="900"/>
            </a:lvl1pPr>
            <a:lvl2pPr marL="300015" indent="0">
              <a:buNone/>
              <a:defRPr sz="800"/>
            </a:lvl2pPr>
            <a:lvl3pPr marL="600029" indent="0">
              <a:buNone/>
              <a:defRPr sz="700"/>
            </a:lvl3pPr>
            <a:lvl4pPr marL="900044" indent="0">
              <a:buNone/>
              <a:defRPr sz="600"/>
            </a:lvl4pPr>
            <a:lvl5pPr marL="1200059" indent="0">
              <a:buNone/>
              <a:defRPr sz="600"/>
            </a:lvl5pPr>
            <a:lvl6pPr marL="1500073" indent="0">
              <a:buNone/>
              <a:defRPr sz="600"/>
            </a:lvl6pPr>
            <a:lvl7pPr marL="1800088" indent="0">
              <a:buNone/>
              <a:defRPr sz="600"/>
            </a:lvl7pPr>
            <a:lvl8pPr marL="2100102" indent="0">
              <a:buNone/>
              <a:defRPr sz="600"/>
            </a:lvl8pPr>
            <a:lvl9pPr marL="240011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8849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53315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63811" y="696702"/>
            <a:ext cx="4326062" cy="169135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758" y="696702"/>
            <a:ext cx="12895709" cy="169135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323080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96" y="5591845"/>
            <a:ext cx="15302260" cy="38598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90" y="10201796"/>
            <a:ext cx="12602270" cy="4599533"/>
          </a:xfrm>
        </p:spPr>
        <p:txBody>
          <a:bodyPr/>
          <a:lstStyle>
            <a:lvl1pPr marL="0" indent="0" algn="ctr">
              <a:buNone/>
              <a:defRPr/>
            </a:lvl1pPr>
            <a:lvl2pPr marL="300015" indent="0" algn="ctr">
              <a:buNone/>
              <a:defRPr/>
            </a:lvl2pPr>
            <a:lvl3pPr marL="600029" indent="0" algn="ctr">
              <a:buNone/>
              <a:defRPr/>
            </a:lvl3pPr>
            <a:lvl4pPr marL="900044" indent="0" algn="ctr">
              <a:buNone/>
              <a:defRPr/>
            </a:lvl4pPr>
            <a:lvl5pPr marL="1200059" indent="0" algn="ctr">
              <a:buNone/>
              <a:defRPr/>
            </a:lvl5pPr>
            <a:lvl6pPr marL="1500073" indent="0" algn="ctr">
              <a:buNone/>
              <a:defRPr/>
            </a:lvl6pPr>
            <a:lvl7pPr marL="1800088" indent="0" algn="ctr">
              <a:buNone/>
              <a:defRPr/>
            </a:lvl7pPr>
            <a:lvl8pPr marL="2100102" indent="0" algn="ctr">
              <a:buNone/>
              <a:defRPr/>
            </a:lvl8pPr>
            <a:lvl9pPr marL="240011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1975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0702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053" y="11567853"/>
            <a:ext cx="15302260" cy="3575968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053" y="7629860"/>
            <a:ext cx="15302260" cy="3937992"/>
          </a:xfrm>
        </p:spPr>
        <p:txBody>
          <a:bodyPr anchor="b"/>
          <a:lstStyle>
            <a:lvl1pPr marL="0" indent="0">
              <a:buNone/>
              <a:defRPr sz="1300"/>
            </a:lvl1pPr>
            <a:lvl2pPr marL="300015" indent="0">
              <a:buNone/>
              <a:defRPr sz="1200"/>
            </a:lvl2pPr>
            <a:lvl3pPr marL="600029" indent="0">
              <a:buNone/>
              <a:defRPr sz="1000"/>
            </a:lvl3pPr>
            <a:lvl4pPr marL="900044" indent="0">
              <a:buNone/>
              <a:defRPr sz="900"/>
            </a:lvl4pPr>
            <a:lvl5pPr marL="1200059" indent="0">
              <a:buNone/>
              <a:defRPr sz="900"/>
            </a:lvl5pPr>
            <a:lvl6pPr marL="1500073" indent="0">
              <a:buNone/>
              <a:defRPr sz="900"/>
            </a:lvl6pPr>
            <a:lvl7pPr marL="1800088" indent="0">
              <a:buNone/>
              <a:defRPr sz="900"/>
            </a:lvl7pPr>
            <a:lvl8pPr marL="2100102" indent="0">
              <a:buNone/>
              <a:defRPr sz="900"/>
            </a:lvl8pPr>
            <a:lvl9pPr marL="24001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6983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758" y="3083719"/>
            <a:ext cx="8610451" cy="145265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8553" y="3083719"/>
            <a:ext cx="8611320" cy="145265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6594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287" y="721444"/>
            <a:ext cx="1620167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287" y="4029150"/>
            <a:ext cx="7954119" cy="167989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0015" indent="0">
              <a:buNone/>
              <a:defRPr sz="1300" b="1"/>
            </a:lvl2pPr>
            <a:lvl3pPr marL="600029" indent="0">
              <a:buNone/>
              <a:defRPr sz="1200" b="1"/>
            </a:lvl3pPr>
            <a:lvl4pPr marL="900044" indent="0">
              <a:buNone/>
              <a:defRPr sz="1000" b="1"/>
            </a:lvl4pPr>
            <a:lvl5pPr marL="1200059" indent="0">
              <a:buNone/>
              <a:defRPr sz="1000" b="1"/>
            </a:lvl5pPr>
            <a:lvl6pPr marL="1500073" indent="0">
              <a:buNone/>
              <a:defRPr sz="1000" b="1"/>
            </a:lvl6pPr>
            <a:lvl7pPr marL="1800088" indent="0">
              <a:buNone/>
              <a:defRPr sz="1000" b="1"/>
            </a:lvl7pPr>
            <a:lvl8pPr marL="2100102" indent="0">
              <a:buNone/>
              <a:defRPr sz="1000" b="1"/>
            </a:lvl8pPr>
            <a:lvl9pPr marL="2400117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287" y="5709047"/>
            <a:ext cx="7954119" cy="1037239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240" y="4029150"/>
            <a:ext cx="7956724" cy="167989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0015" indent="0">
              <a:buNone/>
              <a:defRPr sz="1300" b="1"/>
            </a:lvl2pPr>
            <a:lvl3pPr marL="600029" indent="0">
              <a:buNone/>
              <a:defRPr sz="1200" b="1"/>
            </a:lvl3pPr>
            <a:lvl4pPr marL="900044" indent="0">
              <a:buNone/>
              <a:defRPr sz="1000" b="1"/>
            </a:lvl4pPr>
            <a:lvl5pPr marL="1200059" indent="0">
              <a:buNone/>
              <a:defRPr sz="1000" b="1"/>
            </a:lvl5pPr>
            <a:lvl6pPr marL="1500073" indent="0">
              <a:buNone/>
              <a:defRPr sz="1000" b="1"/>
            </a:lvl6pPr>
            <a:lvl7pPr marL="1800088" indent="0">
              <a:buNone/>
              <a:defRPr sz="1000" b="1"/>
            </a:lvl7pPr>
            <a:lvl8pPr marL="2100102" indent="0">
              <a:buNone/>
              <a:defRPr sz="1000" b="1"/>
            </a:lvl8pPr>
            <a:lvl9pPr marL="2400117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240" y="5709047"/>
            <a:ext cx="7956724" cy="1037239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900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05086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50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053" y="11567853"/>
            <a:ext cx="15302260" cy="3575968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053" y="7629860"/>
            <a:ext cx="15302260" cy="3937992"/>
          </a:xfrm>
        </p:spPr>
        <p:txBody>
          <a:bodyPr anchor="b"/>
          <a:lstStyle>
            <a:lvl1pPr marL="0" indent="0">
              <a:buNone/>
              <a:defRPr sz="1300"/>
            </a:lvl1pPr>
            <a:lvl2pPr marL="300015" indent="0">
              <a:buNone/>
              <a:defRPr sz="1200"/>
            </a:lvl2pPr>
            <a:lvl3pPr marL="600029" indent="0">
              <a:buNone/>
              <a:defRPr sz="1000"/>
            </a:lvl3pPr>
            <a:lvl4pPr marL="900044" indent="0">
              <a:buNone/>
              <a:defRPr sz="900"/>
            </a:lvl4pPr>
            <a:lvl5pPr marL="1200059" indent="0">
              <a:buNone/>
              <a:defRPr sz="900"/>
            </a:lvl5pPr>
            <a:lvl6pPr marL="1500073" indent="0">
              <a:buNone/>
              <a:defRPr sz="900"/>
            </a:lvl6pPr>
            <a:lvl7pPr marL="1800088" indent="0">
              <a:buNone/>
              <a:defRPr sz="900"/>
            </a:lvl7pPr>
            <a:lvl8pPr marL="2100102" indent="0">
              <a:buNone/>
              <a:defRPr sz="900"/>
            </a:lvl8pPr>
            <a:lvl9pPr marL="24001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0786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287" y="716236"/>
            <a:ext cx="5922615" cy="305116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8206" y="716236"/>
            <a:ext cx="10063758" cy="153652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287" y="3767398"/>
            <a:ext cx="5922615" cy="12314039"/>
          </a:xfrm>
        </p:spPr>
        <p:txBody>
          <a:bodyPr/>
          <a:lstStyle>
            <a:lvl1pPr marL="0" indent="0">
              <a:buNone/>
              <a:defRPr sz="900"/>
            </a:lvl1pPr>
            <a:lvl2pPr marL="300015" indent="0">
              <a:buNone/>
              <a:defRPr sz="800"/>
            </a:lvl2pPr>
            <a:lvl3pPr marL="600029" indent="0">
              <a:buNone/>
              <a:defRPr sz="700"/>
            </a:lvl3pPr>
            <a:lvl4pPr marL="900044" indent="0">
              <a:buNone/>
              <a:defRPr sz="600"/>
            </a:lvl4pPr>
            <a:lvl5pPr marL="1200059" indent="0">
              <a:buNone/>
              <a:defRPr sz="600"/>
            </a:lvl5pPr>
            <a:lvl6pPr marL="1500073" indent="0">
              <a:buNone/>
              <a:defRPr sz="600"/>
            </a:lvl6pPr>
            <a:lvl7pPr marL="1800088" indent="0">
              <a:buNone/>
              <a:defRPr sz="600"/>
            </a:lvl7pPr>
            <a:lvl8pPr marL="2100102" indent="0">
              <a:buNone/>
              <a:defRPr sz="600"/>
            </a:lvl8pPr>
            <a:lvl9pPr marL="240011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49546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219" y="12601836"/>
            <a:ext cx="10801697" cy="1487165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219" y="1608274"/>
            <a:ext cx="10801697" cy="10802131"/>
          </a:xfrm>
        </p:spPr>
        <p:txBody>
          <a:bodyPr/>
          <a:lstStyle>
            <a:lvl1pPr marL="0" indent="0">
              <a:buNone/>
              <a:defRPr sz="2100"/>
            </a:lvl1pPr>
            <a:lvl2pPr marL="300015" indent="0">
              <a:buNone/>
              <a:defRPr sz="1800"/>
            </a:lvl2pPr>
            <a:lvl3pPr marL="600029" indent="0">
              <a:buNone/>
              <a:defRPr sz="1600"/>
            </a:lvl3pPr>
            <a:lvl4pPr marL="900044" indent="0">
              <a:buNone/>
              <a:defRPr sz="1300"/>
            </a:lvl4pPr>
            <a:lvl5pPr marL="1200059" indent="0">
              <a:buNone/>
              <a:defRPr sz="1300"/>
            </a:lvl5pPr>
            <a:lvl6pPr marL="1500073" indent="0">
              <a:buNone/>
              <a:defRPr sz="1300"/>
            </a:lvl6pPr>
            <a:lvl7pPr marL="1800088" indent="0">
              <a:buNone/>
              <a:defRPr sz="1300"/>
            </a:lvl7pPr>
            <a:lvl8pPr marL="2100102" indent="0">
              <a:buNone/>
              <a:defRPr sz="1300"/>
            </a:lvl8pPr>
            <a:lvl9pPr marL="2400117" indent="0">
              <a:buNone/>
              <a:defRPr sz="13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219" y="14089001"/>
            <a:ext cx="10801697" cy="2113545"/>
          </a:xfrm>
        </p:spPr>
        <p:txBody>
          <a:bodyPr/>
          <a:lstStyle>
            <a:lvl1pPr marL="0" indent="0">
              <a:buNone/>
              <a:defRPr sz="900"/>
            </a:lvl1pPr>
            <a:lvl2pPr marL="300015" indent="0">
              <a:buNone/>
              <a:defRPr sz="800"/>
            </a:lvl2pPr>
            <a:lvl3pPr marL="600029" indent="0">
              <a:buNone/>
              <a:defRPr sz="700"/>
            </a:lvl3pPr>
            <a:lvl4pPr marL="900044" indent="0">
              <a:buNone/>
              <a:defRPr sz="600"/>
            </a:lvl4pPr>
            <a:lvl5pPr marL="1200059" indent="0">
              <a:buNone/>
              <a:defRPr sz="600"/>
            </a:lvl5pPr>
            <a:lvl6pPr marL="1500073" indent="0">
              <a:buNone/>
              <a:defRPr sz="600"/>
            </a:lvl6pPr>
            <a:lvl7pPr marL="1800088" indent="0">
              <a:buNone/>
              <a:defRPr sz="600"/>
            </a:lvl7pPr>
            <a:lvl8pPr marL="2100102" indent="0">
              <a:buNone/>
              <a:defRPr sz="600"/>
            </a:lvl8pPr>
            <a:lvl9pPr marL="240011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30052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12076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63811" y="696702"/>
            <a:ext cx="4326062" cy="169135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758" y="696702"/>
            <a:ext cx="12895709" cy="169135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33691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50132" y="3600450"/>
            <a:ext cx="15457932" cy="4800600"/>
          </a:xfrm>
          <a:ln>
            <a:noFill/>
          </a:ln>
        </p:spPr>
        <p:txBody>
          <a:bodyPr tIns="0" rIns="41144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12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050131" y="8474907"/>
            <a:ext cx="15463933" cy="4600575"/>
          </a:xfrm>
        </p:spPr>
        <p:txBody>
          <a:bodyPr lIns="0" rIns="41144"/>
          <a:lstStyle>
            <a:lvl1pPr marL="0" marR="102860" indent="0" algn="r">
              <a:buNone/>
              <a:defRPr>
                <a:solidFill>
                  <a:schemeClr val="tx1"/>
                </a:solidFill>
              </a:defRPr>
            </a:lvl1pPr>
            <a:lvl2pPr marL="1028600" indent="0" algn="ctr">
              <a:buNone/>
            </a:lvl2pPr>
            <a:lvl3pPr marL="2057200" indent="0" algn="ctr">
              <a:buNone/>
            </a:lvl3pPr>
            <a:lvl4pPr marL="3085801" indent="0" algn="ctr">
              <a:buNone/>
            </a:lvl4pPr>
            <a:lvl5pPr marL="4114401" indent="0" algn="ctr">
              <a:buNone/>
            </a:lvl5pPr>
            <a:lvl6pPr marL="5143001" indent="0" algn="ctr">
              <a:buNone/>
            </a:lvl6pPr>
            <a:lvl7pPr marL="6171601" indent="0" algn="ctr">
              <a:buNone/>
            </a:lvl7pPr>
            <a:lvl8pPr marL="7200201" indent="0" algn="ctr">
              <a:buNone/>
            </a:lvl8pPr>
            <a:lvl9pPr marL="8228802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714FDA8-9D45-4366-832B-A385D68385A8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F0BB7A0-7481-4501-A5D6-8DA3423EDA2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062865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F187-03F2-4C78-9677-D0D3487E9E71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8A62F-3A87-4825-A2C6-24CB2D89225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301235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130" y="3456432"/>
            <a:ext cx="15301913" cy="3576447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12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4130" y="7099743"/>
            <a:ext cx="15301913" cy="3962994"/>
          </a:xfrm>
        </p:spPr>
        <p:txBody>
          <a:bodyPr lIns="102860" rIns="102860"/>
          <a:lstStyle>
            <a:lvl1pPr marL="0" indent="0">
              <a:buNone/>
              <a:defRPr sz="4900">
                <a:solidFill>
                  <a:schemeClr val="tx1"/>
                </a:solidFill>
              </a:defRPr>
            </a:lvl1pPr>
            <a:lvl2pPr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83F7CD4-A7B5-4E72-9357-7043AE6DC242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C3E64AF-9153-4520-A525-0CAF484AF31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757628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848231"/>
            <a:ext cx="16202025" cy="3000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2" y="5040223"/>
            <a:ext cx="7950994" cy="11641455"/>
          </a:xfrm>
        </p:spPr>
        <p:txBody>
          <a:bodyPr/>
          <a:lstStyle>
            <a:lvl1pPr>
              <a:defRPr sz="5800"/>
            </a:lvl1pPr>
            <a:lvl2pPr>
              <a:defRPr sz="5400"/>
            </a:lvl2pPr>
            <a:lvl3pPr>
              <a:defRPr sz="4500"/>
            </a:lvl3pPr>
            <a:lvl4pPr>
              <a:defRPr sz="4100"/>
            </a:lvl4pPr>
            <a:lvl5pPr>
              <a:defRPr sz="4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144" y="5040223"/>
            <a:ext cx="7950994" cy="11641455"/>
          </a:xfrm>
        </p:spPr>
        <p:txBody>
          <a:bodyPr/>
          <a:lstStyle>
            <a:lvl1pPr>
              <a:defRPr sz="5800"/>
            </a:lvl1pPr>
            <a:lvl2pPr>
              <a:defRPr sz="5400"/>
            </a:lvl2pPr>
            <a:lvl3pPr>
              <a:defRPr sz="4500"/>
            </a:lvl3pPr>
            <a:lvl4pPr>
              <a:defRPr sz="4100"/>
            </a:lvl4pPr>
            <a:lvl5pPr>
              <a:defRPr sz="4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474BA-FAE3-4BF6-90A9-D9C080347F74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27D68-AEF4-40E6-B8DF-58A138494BE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252471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848231"/>
            <a:ext cx="16202025" cy="30003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4870026"/>
            <a:ext cx="7954120" cy="1730799"/>
          </a:xfrm>
        </p:spPr>
        <p:txBody>
          <a:bodyPr lIns="102860" tIns="0" rIns="102860" bIns="0" anchor="ctr">
            <a:noAutofit/>
          </a:bodyPr>
          <a:lstStyle>
            <a:lvl1pPr marL="0" indent="0">
              <a:buNone/>
              <a:defRPr sz="5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4500" b="1"/>
            </a:lvl2pPr>
            <a:lvl3pPr>
              <a:buNone/>
              <a:defRPr sz="4100" b="1"/>
            </a:lvl3pPr>
            <a:lvl4pPr>
              <a:buNone/>
              <a:defRPr sz="3600" b="1"/>
            </a:lvl4pPr>
            <a:lvl5pPr>
              <a:buNone/>
              <a:defRPr sz="3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9144894" y="4881864"/>
            <a:ext cx="7957245" cy="1718963"/>
          </a:xfrm>
        </p:spPr>
        <p:txBody>
          <a:bodyPr lIns="102860" tIns="0" rIns="102860" bIns="0" anchor="ctr"/>
          <a:lstStyle>
            <a:lvl1pPr marL="0" indent="0">
              <a:buNone/>
              <a:defRPr sz="5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4500" b="1"/>
            </a:lvl2pPr>
            <a:lvl3pPr>
              <a:buNone/>
              <a:defRPr sz="4100" b="1"/>
            </a:lvl3pPr>
            <a:lvl4pPr>
              <a:buNone/>
              <a:defRPr sz="3600" b="1"/>
            </a:lvl4pPr>
            <a:lvl5pPr>
              <a:buNone/>
              <a:defRPr sz="3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00113" y="6600825"/>
            <a:ext cx="7954120" cy="10095015"/>
          </a:xfrm>
        </p:spPr>
        <p:txBody>
          <a:bodyPr tIns="0"/>
          <a:lstStyle>
            <a:lvl1pPr>
              <a:defRPr sz="4900"/>
            </a:lvl1pPr>
            <a:lvl2pPr>
              <a:defRPr sz="45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4894" y="6600825"/>
            <a:ext cx="7957245" cy="10095015"/>
          </a:xfrm>
        </p:spPr>
        <p:txBody>
          <a:bodyPr tIns="0"/>
          <a:lstStyle>
            <a:lvl1pPr>
              <a:defRPr sz="4900"/>
            </a:lvl1pPr>
            <a:lvl2pPr>
              <a:defRPr sz="45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69853-2D3E-4736-84F8-2E8D694A378D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126B9-8718-4DFE-AD24-83AF076D4FC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6660297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1848231"/>
            <a:ext cx="16352044" cy="3000375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1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1D60-1724-401B-A17F-15F0B3146CBC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29674-5216-446A-B7AD-C1DCD64393A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5857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758" y="3083719"/>
            <a:ext cx="2003723" cy="145265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71824" y="3083719"/>
            <a:ext cx="2003723" cy="1452655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13223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5E520-F0DD-4454-86C4-0A5D15E05057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76C8F-21BD-4DD0-A85C-B77FBF0AF4D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637034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169" y="1350174"/>
            <a:ext cx="5400675" cy="3050381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5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350169" y="4400550"/>
            <a:ext cx="5400675" cy="12001500"/>
          </a:xfrm>
        </p:spPr>
        <p:txBody>
          <a:bodyPr lIns="41144" rIns="41144"/>
          <a:lstStyle>
            <a:lvl1pPr marL="0" indent="0" algn="l">
              <a:buNone/>
              <a:defRPr sz="3100"/>
            </a:lvl1pPr>
            <a:lvl2pPr indent="0" algn="l">
              <a:buNone/>
              <a:defRPr sz="2700"/>
            </a:lvl2pPr>
            <a:lvl3pPr indent="0" algn="l">
              <a:buNone/>
              <a:defRPr sz="2200"/>
            </a:lvl3pPr>
            <a:lvl4pPr indent="0" algn="l">
              <a:buNone/>
              <a:defRPr sz="2000"/>
            </a:lvl4pPr>
            <a:lvl5pPr indent="0" algn="l">
              <a:buNone/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038380" y="4400550"/>
            <a:ext cx="10063758" cy="12001500"/>
          </a:xfrm>
        </p:spPr>
        <p:txBody>
          <a:bodyPr tIns="0"/>
          <a:lstStyle>
            <a:lvl1pPr>
              <a:defRPr sz="6300"/>
            </a:lvl1pPr>
            <a:lvl2pPr>
              <a:defRPr sz="5800"/>
            </a:lvl2pPr>
            <a:lvl3pPr>
              <a:defRPr sz="5400"/>
            </a:lvl3pPr>
            <a:lvl4pPr>
              <a:defRPr sz="4500"/>
            </a:lvl4pPr>
            <a:lvl5pPr>
              <a:defRPr sz="4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4113-7E6A-40E1-B067-11C8AEC12A79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425E1-9622-4643-B650-9CECDCEA02C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169200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23"/>
          <p:cNvSpPr>
            <a:spLocks/>
          </p:cNvSpPr>
          <p:nvPr/>
        </p:nvSpPr>
        <p:spPr bwMode="auto">
          <a:xfrm rot="420000" flipV="1">
            <a:off x="6232525" y="2909888"/>
            <a:ext cx="10350500" cy="10799762"/>
          </a:xfrm>
          <a:custGeom>
            <a:avLst/>
            <a:gdLst>
              <a:gd name="T0" fmla="*/ 10350500 w 10350500"/>
              <a:gd name="T1" fmla="*/ 5399881 h 10799762"/>
              <a:gd name="T2" fmla="*/ 5175250 w 10350500"/>
              <a:gd name="T3" fmla="*/ 10799762 h 10799762"/>
              <a:gd name="T4" fmla="*/ 0 w 10350500"/>
              <a:gd name="T5" fmla="*/ 5399881 h 10799762"/>
              <a:gd name="T6" fmla="*/ 5175250 w 10350500"/>
              <a:gd name="T7" fmla="*/ 0 h 1079976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0350500"/>
              <a:gd name="T13" fmla="*/ 0 h 10799762"/>
              <a:gd name="T14" fmla="*/ 10161806 w 10350500"/>
              <a:gd name="T15" fmla="*/ 10799762 h 107997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350500" h="10799762">
                <a:moveTo>
                  <a:pt x="0" y="0"/>
                </a:moveTo>
                <a:lnTo>
                  <a:pt x="9973121" y="0"/>
                </a:lnTo>
                <a:lnTo>
                  <a:pt x="10350500" y="377379"/>
                </a:lnTo>
                <a:lnTo>
                  <a:pt x="10350500" y="10799762"/>
                </a:lnTo>
                <a:lnTo>
                  <a:pt x="0" y="1079976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lIns="205720" tIns="102860" rIns="205720" bIns="102860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6" name="Right Triangle 24"/>
          <p:cNvSpPr>
            <a:spLocks noChangeArrowheads="1"/>
          </p:cNvSpPr>
          <p:nvPr/>
        </p:nvSpPr>
        <p:spPr bwMode="auto">
          <a:xfrm rot="420000" flipV="1">
            <a:off x="15757525" y="14070013"/>
            <a:ext cx="306388" cy="406400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lIns="205720" tIns="102860" rIns="205720" bIns="102860"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Freeform 25"/>
          <p:cNvSpPr>
            <a:spLocks/>
          </p:cNvSpPr>
          <p:nvPr/>
        </p:nvSpPr>
        <p:spPr bwMode="auto">
          <a:xfrm flipV="1">
            <a:off x="-19050" y="15268575"/>
            <a:ext cx="18040350" cy="27336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205720" tIns="102860" rIns="205720" bIns="102860"/>
          <a:lstStyle/>
          <a:p>
            <a:pPr eaLnBrk="1" hangingPunct="1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auto">
          <a:xfrm flipV="1">
            <a:off x="8626475" y="16327438"/>
            <a:ext cx="9375775" cy="16748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205720" tIns="102860" rIns="205720" bIns="102860"/>
          <a:lstStyle/>
          <a:p>
            <a:pPr eaLnBrk="1" hangingPunct="1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3089616"/>
            <a:ext cx="4356545" cy="4154380"/>
          </a:xfrm>
        </p:spPr>
        <p:txBody>
          <a:bodyPr lIns="102860" rIns="102860" bIns="102860"/>
          <a:lstStyle>
            <a:lvl1pPr algn="l">
              <a:buNone/>
              <a:defRPr sz="45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150" y="7425561"/>
            <a:ext cx="4350544" cy="5720715"/>
          </a:xfrm>
        </p:spPr>
        <p:txBody>
          <a:bodyPr lIns="144004" rIns="102860"/>
          <a:lstStyle>
            <a:lvl1pPr marL="0" indent="0" algn="l">
              <a:spcBef>
                <a:spcPts val="562"/>
              </a:spcBef>
              <a:buFontTx/>
              <a:buNone/>
              <a:defRPr sz="30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6862655" y="3148732"/>
            <a:ext cx="9091136" cy="1032129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7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3669-BBC6-4220-8F61-A56E25FFC225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901988" y="16686213"/>
            <a:ext cx="1200150" cy="9572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2CBC9-7646-43A4-B3EA-368362128E6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657501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4649F-2217-41B7-8538-32058D42AF3C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05CE8-1BF0-46DB-8F0D-FAC9461A49F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082339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1631" y="2400304"/>
            <a:ext cx="4050506" cy="136808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2400304"/>
            <a:ext cx="11851481" cy="136808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55983-8038-490A-89D1-6C4D29C217CA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37C80-1637-4ACA-8690-3127496BD20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8076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287" y="721444"/>
            <a:ext cx="16201678" cy="30003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287" y="4029150"/>
            <a:ext cx="7954119" cy="167989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0015" indent="0">
              <a:buNone/>
              <a:defRPr sz="1300" b="1"/>
            </a:lvl2pPr>
            <a:lvl3pPr marL="600029" indent="0">
              <a:buNone/>
              <a:defRPr sz="1200" b="1"/>
            </a:lvl3pPr>
            <a:lvl4pPr marL="900044" indent="0">
              <a:buNone/>
              <a:defRPr sz="1000" b="1"/>
            </a:lvl4pPr>
            <a:lvl5pPr marL="1200059" indent="0">
              <a:buNone/>
              <a:defRPr sz="1000" b="1"/>
            </a:lvl5pPr>
            <a:lvl6pPr marL="1500073" indent="0">
              <a:buNone/>
              <a:defRPr sz="1000" b="1"/>
            </a:lvl6pPr>
            <a:lvl7pPr marL="1800088" indent="0">
              <a:buNone/>
              <a:defRPr sz="1000" b="1"/>
            </a:lvl7pPr>
            <a:lvl8pPr marL="2100102" indent="0">
              <a:buNone/>
              <a:defRPr sz="1000" b="1"/>
            </a:lvl8pPr>
            <a:lvl9pPr marL="2400117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287" y="5709047"/>
            <a:ext cx="7954119" cy="1037239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240" y="4029150"/>
            <a:ext cx="7956724" cy="1679897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0015" indent="0">
              <a:buNone/>
              <a:defRPr sz="1300" b="1"/>
            </a:lvl2pPr>
            <a:lvl3pPr marL="600029" indent="0">
              <a:buNone/>
              <a:defRPr sz="1200" b="1"/>
            </a:lvl3pPr>
            <a:lvl4pPr marL="900044" indent="0">
              <a:buNone/>
              <a:defRPr sz="1000" b="1"/>
            </a:lvl4pPr>
            <a:lvl5pPr marL="1200059" indent="0">
              <a:buNone/>
              <a:defRPr sz="1000" b="1"/>
            </a:lvl5pPr>
            <a:lvl6pPr marL="1500073" indent="0">
              <a:buNone/>
              <a:defRPr sz="1000" b="1"/>
            </a:lvl6pPr>
            <a:lvl7pPr marL="1800088" indent="0">
              <a:buNone/>
              <a:defRPr sz="1000" b="1"/>
            </a:lvl7pPr>
            <a:lvl8pPr marL="2100102" indent="0">
              <a:buNone/>
              <a:defRPr sz="1000" b="1"/>
            </a:lvl8pPr>
            <a:lvl9pPr marL="2400117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240" y="5709047"/>
            <a:ext cx="7956724" cy="10372391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555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497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749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287" y="716236"/>
            <a:ext cx="5922615" cy="305116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8206" y="716236"/>
            <a:ext cx="10063758" cy="153652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287" y="3767398"/>
            <a:ext cx="5922615" cy="12314039"/>
          </a:xfrm>
        </p:spPr>
        <p:txBody>
          <a:bodyPr/>
          <a:lstStyle>
            <a:lvl1pPr marL="0" indent="0">
              <a:buNone/>
              <a:defRPr sz="900"/>
            </a:lvl1pPr>
            <a:lvl2pPr marL="300015" indent="0">
              <a:buNone/>
              <a:defRPr sz="800"/>
            </a:lvl2pPr>
            <a:lvl3pPr marL="600029" indent="0">
              <a:buNone/>
              <a:defRPr sz="700"/>
            </a:lvl3pPr>
            <a:lvl4pPr marL="900044" indent="0">
              <a:buNone/>
              <a:defRPr sz="600"/>
            </a:lvl4pPr>
            <a:lvl5pPr marL="1200059" indent="0">
              <a:buNone/>
              <a:defRPr sz="600"/>
            </a:lvl5pPr>
            <a:lvl6pPr marL="1500073" indent="0">
              <a:buNone/>
              <a:defRPr sz="600"/>
            </a:lvl6pPr>
            <a:lvl7pPr marL="1800088" indent="0">
              <a:buNone/>
              <a:defRPr sz="600"/>
            </a:lvl7pPr>
            <a:lvl8pPr marL="2100102" indent="0">
              <a:buNone/>
              <a:defRPr sz="600"/>
            </a:lvl8pPr>
            <a:lvl9pPr marL="240011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964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219" y="12601836"/>
            <a:ext cx="10801697" cy="1487165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219" y="1608274"/>
            <a:ext cx="10801697" cy="10802131"/>
          </a:xfrm>
        </p:spPr>
        <p:txBody>
          <a:bodyPr/>
          <a:lstStyle>
            <a:lvl1pPr marL="0" indent="0">
              <a:buNone/>
              <a:defRPr sz="2100"/>
            </a:lvl1pPr>
            <a:lvl2pPr marL="300015" indent="0">
              <a:buNone/>
              <a:defRPr sz="1800"/>
            </a:lvl2pPr>
            <a:lvl3pPr marL="600029" indent="0">
              <a:buNone/>
              <a:defRPr sz="1600"/>
            </a:lvl3pPr>
            <a:lvl4pPr marL="900044" indent="0">
              <a:buNone/>
              <a:defRPr sz="1300"/>
            </a:lvl4pPr>
            <a:lvl5pPr marL="1200059" indent="0">
              <a:buNone/>
              <a:defRPr sz="1300"/>
            </a:lvl5pPr>
            <a:lvl6pPr marL="1500073" indent="0">
              <a:buNone/>
              <a:defRPr sz="1300"/>
            </a:lvl6pPr>
            <a:lvl7pPr marL="1800088" indent="0">
              <a:buNone/>
              <a:defRPr sz="1300"/>
            </a:lvl7pPr>
            <a:lvl8pPr marL="2100102" indent="0">
              <a:buNone/>
              <a:defRPr sz="1300"/>
            </a:lvl8pPr>
            <a:lvl9pPr marL="2400117" indent="0">
              <a:buNone/>
              <a:defRPr sz="13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219" y="14089001"/>
            <a:ext cx="10801697" cy="2113545"/>
          </a:xfrm>
        </p:spPr>
        <p:txBody>
          <a:bodyPr/>
          <a:lstStyle>
            <a:lvl1pPr marL="0" indent="0">
              <a:buNone/>
              <a:defRPr sz="900"/>
            </a:lvl1pPr>
            <a:lvl2pPr marL="300015" indent="0">
              <a:buNone/>
              <a:defRPr sz="800"/>
            </a:lvl2pPr>
            <a:lvl3pPr marL="600029" indent="0">
              <a:buNone/>
              <a:defRPr sz="700"/>
            </a:lvl3pPr>
            <a:lvl4pPr marL="900044" indent="0">
              <a:buNone/>
              <a:defRPr sz="600"/>
            </a:lvl4pPr>
            <a:lvl5pPr marL="1200059" indent="0">
              <a:buNone/>
              <a:defRPr sz="600"/>
            </a:lvl5pPr>
            <a:lvl6pPr marL="1500073" indent="0">
              <a:buNone/>
              <a:defRPr sz="600"/>
            </a:lvl6pPr>
            <a:lvl7pPr marL="1800088" indent="0">
              <a:buNone/>
              <a:defRPr sz="600"/>
            </a:lvl7pPr>
            <a:lvl8pPr marL="2100102" indent="0">
              <a:buNone/>
              <a:defRPr sz="600"/>
            </a:lvl8pPr>
            <a:lvl9pPr marL="240011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278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0"/>
            <a:ext cx="18002250" cy="2625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284163" y="3084513"/>
            <a:ext cx="4090987" cy="14525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86030" name="Text Box 14"/>
          <p:cNvSpPr txBox="1">
            <a:spLocks noChangeArrowheads="1"/>
          </p:cNvSpPr>
          <p:nvPr userDrawn="1"/>
        </p:nvSpPr>
        <p:spPr bwMode="auto">
          <a:xfrm>
            <a:off x="246063" y="17702213"/>
            <a:ext cx="1030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2773" tIns="21382" rIns="42773" bIns="21382">
            <a:spAutoFit/>
          </a:bodyPr>
          <a:lstStyle>
            <a:lvl1pPr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200" b="1" smtClean="0">
                <a:solidFill>
                  <a:schemeClr val="bg2"/>
                </a:solidFill>
                <a:latin typeface="Arial" pitchFamily="34" charset="0"/>
              </a:rPr>
              <a:t>TEMPLATE DESIGN © 2008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smtClean="0">
                <a:solidFill>
                  <a:schemeClr val="bg2"/>
                </a:solidFill>
                <a:latin typeface="Arial" pitchFamily="34" charset="0"/>
              </a:rPr>
              <a:t>www.PosterPresentations.com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393700" y="696913"/>
            <a:ext cx="1719580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73" tIns="21382" rIns="42773" bIns="213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3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4163" y="3084513"/>
            <a:ext cx="4090987" cy="145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3900" tIns="213900" rIns="213900" bIns="2139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</p:txBody>
      </p:sp>
      <p:sp>
        <p:nvSpPr>
          <p:cNvPr id="1031" name="Rectangle 25"/>
          <p:cNvSpPr>
            <a:spLocks noChangeArrowheads="1"/>
          </p:cNvSpPr>
          <p:nvPr userDrawn="1"/>
        </p:nvSpPr>
        <p:spPr bwMode="auto">
          <a:xfrm>
            <a:off x="0" y="0"/>
            <a:ext cx="18002250" cy="1800225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/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1032" name="Rectangle 32"/>
          <p:cNvSpPr>
            <a:spLocks noChangeArrowheads="1"/>
          </p:cNvSpPr>
          <p:nvPr userDrawn="1"/>
        </p:nvSpPr>
        <p:spPr bwMode="auto">
          <a:xfrm>
            <a:off x="4713288" y="3084513"/>
            <a:ext cx="4094162" cy="14525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1033" name="Rectangle 34"/>
          <p:cNvSpPr>
            <a:spLocks noChangeArrowheads="1"/>
          </p:cNvSpPr>
          <p:nvPr userDrawn="1"/>
        </p:nvSpPr>
        <p:spPr bwMode="auto">
          <a:xfrm>
            <a:off x="9136063" y="3084513"/>
            <a:ext cx="4094162" cy="14525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1034" name="Rectangle 35"/>
          <p:cNvSpPr>
            <a:spLocks noChangeArrowheads="1"/>
          </p:cNvSpPr>
          <p:nvPr userDrawn="1"/>
        </p:nvSpPr>
        <p:spPr bwMode="auto">
          <a:xfrm>
            <a:off x="13568363" y="3084513"/>
            <a:ext cx="4094162" cy="14525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1035" name="Line 37"/>
          <p:cNvSpPr>
            <a:spLocks noChangeShapeType="1"/>
          </p:cNvSpPr>
          <p:nvPr userDrawn="1"/>
        </p:nvSpPr>
        <p:spPr bwMode="auto">
          <a:xfrm>
            <a:off x="0" y="2625725"/>
            <a:ext cx="18002250" cy="0"/>
          </a:xfrm>
          <a:prstGeom prst="line">
            <a:avLst/>
          </a:prstGeom>
          <a:noFill/>
          <a:ln w="1905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16011" tIns="216011" rIns="216011" bIns="216011">
            <a:spAutoFit/>
          </a:bodyPr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9" r:id="rId1"/>
    <p:sldLayoutId id="2147484500" r:id="rId2"/>
    <p:sldLayoutId id="2147484501" r:id="rId3"/>
    <p:sldLayoutId id="2147484502" r:id="rId4"/>
    <p:sldLayoutId id="2147484503" r:id="rId5"/>
    <p:sldLayoutId id="2147484504" r:id="rId6"/>
    <p:sldLayoutId id="2147484505" r:id="rId7"/>
    <p:sldLayoutId id="2147484506" r:id="rId8"/>
    <p:sldLayoutId id="2147484507" r:id="rId9"/>
    <p:sldLayoutId id="2147484508" r:id="rId10"/>
    <p:sldLayoutId id="2147484509" r:id="rId11"/>
  </p:sldLayoutIdLst>
  <p:txStyles>
    <p:titleStyle>
      <a:lvl1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MS PGothic" pitchFamily="34" charset="-128"/>
          <a:cs typeface="+mj-cs"/>
        </a:defRPr>
      </a:lvl1pPr>
      <a:lvl2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 Black" pitchFamily="34" charset="0"/>
          <a:ea typeface="MS PGothic" pitchFamily="34" charset="-128"/>
        </a:defRPr>
      </a:lvl2pPr>
      <a:lvl3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 Black" pitchFamily="34" charset="0"/>
          <a:ea typeface="MS PGothic" pitchFamily="34" charset="-128"/>
        </a:defRPr>
      </a:lvl3pPr>
      <a:lvl4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 Black" pitchFamily="34" charset="0"/>
          <a:ea typeface="MS PGothic" pitchFamily="34" charset="-128"/>
        </a:defRPr>
      </a:lvl4pPr>
      <a:lvl5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 Black" pitchFamily="34" charset="0"/>
          <a:ea typeface="MS PGothic" pitchFamily="34" charset="-128"/>
        </a:defRPr>
      </a:lvl5pPr>
      <a:lvl6pPr marL="300015" algn="ctr" defTabSz="428146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 Black" pitchFamily="34" charset="0"/>
        </a:defRPr>
      </a:lvl6pPr>
      <a:lvl7pPr marL="600029" algn="ctr" defTabSz="428146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 Black" pitchFamily="34" charset="0"/>
        </a:defRPr>
      </a:lvl7pPr>
      <a:lvl8pPr marL="900044" algn="ctr" defTabSz="428146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 Black" pitchFamily="34" charset="0"/>
        </a:defRPr>
      </a:lvl8pPr>
      <a:lvl9pPr marL="1200059" algn="ctr" defTabSz="428146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 Black" pitchFamily="34" charset="0"/>
        </a:defRPr>
      </a:lvl9pPr>
    </p:titleStyle>
    <p:bodyStyle>
      <a:lvl1pPr marL="160338" indent="-160338" algn="l" defTabSz="42703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346075" indent="-131763" algn="l" defTabSz="427038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534988" indent="-106363" algn="l" defTabSz="427038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chemeClr val="tx1"/>
          </a:solidFill>
          <a:latin typeface="+mn-lt"/>
          <a:ea typeface="MS PGothic" pitchFamily="34" charset="-128"/>
        </a:defRPr>
      </a:lvl3pPr>
      <a:lvl4pPr marL="749300" indent="-106363" algn="l" defTabSz="427038" rtl="0" eaLnBrk="0" fontAlgn="base" hangingPunct="0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  <a:ea typeface="MS PGothic" pitchFamily="34" charset="-128"/>
        </a:defRPr>
      </a:lvl4pPr>
      <a:lvl5pPr marL="963613" indent="-106363" algn="l" defTabSz="427038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ea typeface="MS PGothic" pitchFamily="34" charset="-128"/>
        </a:defRPr>
      </a:lvl5pPr>
      <a:lvl6pPr marL="1264645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1564660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1864674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2164689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0015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0029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00044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0059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00073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0088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00102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00117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0" y="0"/>
            <a:ext cx="18002250" cy="2625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2051" name="Rectangle 3"/>
          <p:cNvSpPr>
            <a:spLocks noChangeArrowheads="1"/>
          </p:cNvSpPr>
          <p:nvPr userDrawn="1"/>
        </p:nvSpPr>
        <p:spPr bwMode="auto">
          <a:xfrm>
            <a:off x="284163" y="3084513"/>
            <a:ext cx="4090987" cy="14525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2052" name="Rectangle 4"/>
          <p:cNvSpPr>
            <a:spLocks noChangeArrowheads="1"/>
          </p:cNvSpPr>
          <p:nvPr userDrawn="1"/>
        </p:nvSpPr>
        <p:spPr bwMode="auto">
          <a:xfrm>
            <a:off x="0" y="2625725"/>
            <a:ext cx="18002250" cy="71438"/>
          </a:xfrm>
          <a:prstGeom prst="rect">
            <a:avLst/>
          </a:prstGeom>
          <a:solidFill>
            <a:srgbClr val="660000"/>
          </a:solidFill>
          <a:ln>
            <a:noFill/>
          </a:ln>
          <a:extLst/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auto">
          <a:xfrm>
            <a:off x="249238" y="17743488"/>
            <a:ext cx="1031875" cy="161925"/>
          </a:xfrm>
          <a:prstGeom prst="rect">
            <a:avLst/>
          </a:prstGeom>
          <a:noFill/>
          <a:ln>
            <a:noFill/>
          </a:ln>
          <a:extLst/>
        </p:spPr>
        <p:txBody>
          <a:bodyPr lIns="42773" tIns="21382" rIns="42773" bIns="21382">
            <a:spAutoFit/>
          </a:bodyPr>
          <a:lstStyle>
            <a:lvl1pPr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smtClean="0">
                <a:solidFill>
                  <a:schemeClr val="bg2"/>
                </a:solidFill>
                <a:latin typeface="Arial" pitchFamily="34" charset="0"/>
              </a:rPr>
              <a:t>POSTER TEMPLATE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smtClean="0">
                <a:solidFill>
                  <a:schemeClr val="bg2"/>
                </a:solidFill>
                <a:latin typeface="Arial" pitchFamily="34" charset="0"/>
              </a:rPr>
              <a:t>www.PosterPresentations.com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93700" y="696913"/>
            <a:ext cx="1719580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73" tIns="21382" rIns="42773" bIns="213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4163" y="3084513"/>
            <a:ext cx="4090987" cy="145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3900" tIns="213900" rIns="213900" bIns="2139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</p:txBody>
      </p:sp>
      <p:sp>
        <p:nvSpPr>
          <p:cNvPr id="2056" name="Rectangle 8"/>
          <p:cNvSpPr>
            <a:spLocks noChangeArrowheads="1"/>
          </p:cNvSpPr>
          <p:nvPr userDrawn="1"/>
        </p:nvSpPr>
        <p:spPr bwMode="auto">
          <a:xfrm>
            <a:off x="0" y="0"/>
            <a:ext cx="18002250" cy="1800225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/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2057" name="Rectangle 9"/>
          <p:cNvSpPr>
            <a:spLocks noChangeArrowheads="1"/>
          </p:cNvSpPr>
          <p:nvPr userDrawn="1"/>
        </p:nvSpPr>
        <p:spPr bwMode="auto">
          <a:xfrm>
            <a:off x="4713288" y="3084513"/>
            <a:ext cx="8516937" cy="14525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2058" name="Rectangle 11"/>
          <p:cNvSpPr>
            <a:spLocks noChangeArrowheads="1"/>
          </p:cNvSpPr>
          <p:nvPr userDrawn="1"/>
        </p:nvSpPr>
        <p:spPr bwMode="auto">
          <a:xfrm>
            <a:off x="13568363" y="3084513"/>
            <a:ext cx="4094162" cy="14525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0" r:id="rId1"/>
    <p:sldLayoutId id="2147484511" r:id="rId2"/>
    <p:sldLayoutId id="2147484512" r:id="rId3"/>
    <p:sldLayoutId id="2147484513" r:id="rId4"/>
    <p:sldLayoutId id="2147484514" r:id="rId5"/>
    <p:sldLayoutId id="2147484515" r:id="rId6"/>
    <p:sldLayoutId id="2147484516" r:id="rId7"/>
    <p:sldLayoutId id="2147484517" r:id="rId8"/>
    <p:sldLayoutId id="2147484518" r:id="rId9"/>
    <p:sldLayoutId id="2147484519" r:id="rId10"/>
    <p:sldLayoutId id="2147484520" r:id="rId11"/>
  </p:sldLayoutIdLst>
  <p:txStyles>
    <p:titleStyle>
      <a:lvl1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  <a:ea typeface="MS PGothic" pitchFamily="34" charset="-128"/>
        </a:defRPr>
      </a:lvl2pPr>
      <a:lvl3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  <a:ea typeface="MS PGothic" pitchFamily="34" charset="-128"/>
        </a:defRPr>
      </a:lvl3pPr>
      <a:lvl4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  <a:ea typeface="MS PGothic" pitchFamily="34" charset="-128"/>
        </a:defRPr>
      </a:lvl4pPr>
      <a:lvl5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  <a:ea typeface="MS PGothic" pitchFamily="34" charset="-128"/>
        </a:defRPr>
      </a:lvl5pPr>
      <a:lvl6pPr marL="300015" algn="ctr" defTabSz="428146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600029" algn="ctr" defTabSz="428146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900044" algn="ctr" defTabSz="428146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200059" algn="ctr" defTabSz="428146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160338" indent="-160338" algn="l" defTabSz="42703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346075" indent="-131763" algn="l" defTabSz="427038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534988" indent="-106363" algn="l" defTabSz="427038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chemeClr val="tx1"/>
          </a:solidFill>
          <a:latin typeface="+mn-lt"/>
          <a:ea typeface="MS PGothic" pitchFamily="34" charset="-128"/>
        </a:defRPr>
      </a:lvl3pPr>
      <a:lvl4pPr marL="749300" indent="-106363" algn="l" defTabSz="427038" rtl="0" eaLnBrk="0" fontAlgn="base" hangingPunct="0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  <a:ea typeface="MS PGothic" pitchFamily="34" charset="-128"/>
        </a:defRPr>
      </a:lvl4pPr>
      <a:lvl5pPr marL="963613" indent="-106363" algn="l" defTabSz="427038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ea typeface="MS PGothic" pitchFamily="34" charset="-128"/>
        </a:defRPr>
      </a:lvl5pPr>
      <a:lvl6pPr marL="1264645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1564660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1864674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2164689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0015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0029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00044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0059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00073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0088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00102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00117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0" y="0"/>
            <a:ext cx="18002250" cy="2625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284163" y="3084513"/>
            <a:ext cx="17378362" cy="14525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3076" name="Rectangle 4"/>
          <p:cNvSpPr>
            <a:spLocks noChangeArrowheads="1"/>
          </p:cNvSpPr>
          <p:nvPr userDrawn="1"/>
        </p:nvSpPr>
        <p:spPr bwMode="auto">
          <a:xfrm>
            <a:off x="0" y="2625725"/>
            <a:ext cx="18002250" cy="71438"/>
          </a:xfrm>
          <a:prstGeom prst="rect">
            <a:avLst/>
          </a:prstGeom>
          <a:solidFill>
            <a:srgbClr val="660000"/>
          </a:solidFill>
          <a:ln>
            <a:noFill/>
          </a:ln>
          <a:extLst/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3077" name="Text Box 5"/>
          <p:cNvSpPr txBox="1">
            <a:spLocks noChangeArrowheads="1"/>
          </p:cNvSpPr>
          <p:nvPr userDrawn="1"/>
        </p:nvSpPr>
        <p:spPr bwMode="auto">
          <a:xfrm>
            <a:off x="249238" y="17743488"/>
            <a:ext cx="1031875" cy="161925"/>
          </a:xfrm>
          <a:prstGeom prst="rect">
            <a:avLst/>
          </a:prstGeom>
          <a:noFill/>
          <a:ln>
            <a:noFill/>
          </a:ln>
          <a:extLst/>
        </p:spPr>
        <p:txBody>
          <a:bodyPr lIns="42773" tIns="21382" rIns="42773" bIns="21382">
            <a:spAutoFit/>
          </a:bodyPr>
          <a:lstStyle>
            <a:lvl1pPr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smtClean="0">
                <a:solidFill>
                  <a:schemeClr val="bg2"/>
                </a:solidFill>
                <a:latin typeface="Arial" pitchFamily="34" charset="0"/>
              </a:rPr>
              <a:t>POSTER TEMPLATE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smtClean="0">
                <a:solidFill>
                  <a:schemeClr val="bg2"/>
                </a:solidFill>
                <a:latin typeface="Arial" pitchFamily="34" charset="0"/>
              </a:rPr>
              <a:t>www.PosterPresentations.com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93700" y="696913"/>
            <a:ext cx="1719580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73" tIns="21382" rIns="42773" bIns="213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4163" y="3084513"/>
            <a:ext cx="17305337" cy="145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3900" tIns="213900" rIns="213900" bIns="2139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auto">
          <a:xfrm>
            <a:off x="0" y="0"/>
            <a:ext cx="18002250" cy="1800225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/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1" r:id="rId1"/>
    <p:sldLayoutId id="2147484522" r:id="rId2"/>
    <p:sldLayoutId id="2147484523" r:id="rId3"/>
    <p:sldLayoutId id="2147484524" r:id="rId4"/>
    <p:sldLayoutId id="2147484525" r:id="rId5"/>
    <p:sldLayoutId id="2147484526" r:id="rId6"/>
    <p:sldLayoutId id="2147484527" r:id="rId7"/>
    <p:sldLayoutId id="2147484528" r:id="rId8"/>
    <p:sldLayoutId id="2147484529" r:id="rId9"/>
    <p:sldLayoutId id="2147484530" r:id="rId10"/>
    <p:sldLayoutId id="2147484531" r:id="rId11"/>
  </p:sldLayoutIdLst>
  <p:txStyles>
    <p:titleStyle>
      <a:lvl1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  <a:ea typeface="MS PGothic" pitchFamily="34" charset="-128"/>
        </a:defRPr>
      </a:lvl2pPr>
      <a:lvl3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  <a:ea typeface="MS PGothic" pitchFamily="34" charset="-128"/>
        </a:defRPr>
      </a:lvl3pPr>
      <a:lvl4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  <a:ea typeface="MS PGothic" pitchFamily="34" charset="-128"/>
        </a:defRPr>
      </a:lvl4pPr>
      <a:lvl5pPr algn="ctr" defTabSz="42703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  <a:ea typeface="MS PGothic" pitchFamily="34" charset="-128"/>
        </a:defRPr>
      </a:lvl5pPr>
      <a:lvl6pPr marL="300015" algn="ctr" defTabSz="428146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600029" algn="ctr" defTabSz="428146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900044" algn="ctr" defTabSz="428146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200059" algn="ctr" defTabSz="428146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160338" indent="-160338" algn="l" defTabSz="42703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346075" indent="-131763" algn="l" defTabSz="427038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534988" indent="-106363" algn="l" defTabSz="427038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chemeClr val="tx1"/>
          </a:solidFill>
          <a:latin typeface="+mn-lt"/>
          <a:ea typeface="MS PGothic" pitchFamily="34" charset="-128"/>
        </a:defRPr>
      </a:lvl3pPr>
      <a:lvl4pPr marL="749300" indent="-106363" algn="l" defTabSz="427038" rtl="0" eaLnBrk="0" fontAlgn="base" hangingPunct="0">
        <a:spcBef>
          <a:spcPct val="20000"/>
        </a:spcBef>
        <a:spcAft>
          <a:spcPct val="0"/>
        </a:spcAft>
        <a:buChar char="–"/>
        <a:defRPr sz="900">
          <a:solidFill>
            <a:schemeClr val="tx1"/>
          </a:solidFill>
          <a:latin typeface="+mn-lt"/>
          <a:ea typeface="MS PGothic" pitchFamily="34" charset="-128"/>
        </a:defRPr>
      </a:lvl4pPr>
      <a:lvl5pPr marL="963613" indent="-106363" algn="l" defTabSz="427038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  <a:ea typeface="MS PGothic" pitchFamily="34" charset="-128"/>
        </a:defRPr>
      </a:lvl5pPr>
      <a:lvl6pPr marL="1264645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1564660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1864674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2164689" indent="-107297" algn="l" defTabSz="428146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0015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0029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00044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0059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00073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0088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00102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00117" algn="l" defTabSz="6000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9050" y="-17463"/>
            <a:ext cx="18040350" cy="2732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205720" tIns="102860" rIns="205720" bIns="102860"/>
          <a:lstStyle/>
          <a:p>
            <a:pPr eaLnBrk="1" hangingPunct="1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626475" y="-17463"/>
            <a:ext cx="9375775" cy="167322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205720" tIns="102860" rIns="205720" bIns="102860"/>
          <a:lstStyle/>
          <a:p>
            <a:pPr eaLnBrk="1" hangingPunct="1"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100" name="Title Placeholder 8"/>
          <p:cNvSpPr>
            <a:spLocks noGrp="1"/>
          </p:cNvSpPr>
          <p:nvPr>
            <p:ph type="title"/>
          </p:nvPr>
        </p:nvSpPr>
        <p:spPr bwMode="auto">
          <a:xfrm>
            <a:off x="900113" y="1847850"/>
            <a:ext cx="1620202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286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410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900113" y="5080000"/>
            <a:ext cx="16202025" cy="1152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5720" tIns="102860" rIns="205720" bIns="1028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900113" y="16686213"/>
            <a:ext cx="4200525" cy="957262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7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38C75BB0-E460-4EC3-BC78-397452D63A85}" type="datetimeFigureOut">
              <a:rPr lang="en-US"/>
              <a:pPr>
                <a:defRPr/>
              </a:pPr>
              <a:t>6/7/2018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249863" y="16686213"/>
            <a:ext cx="6600825" cy="95726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2700">
                <a:solidFill>
                  <a:schemeClr val="tx2">
                    <a:shade val="90000"/>
                  </a:schemeClr>
                </a:solidFill>
                <a:latin typeface="Arial Narrow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5601950" y="16686213"/>
            <a:ext cx="1500188" cy="957262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27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3C13FA45-A9BD-467B-BF5C-6AE67E848F8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grpSp>
        <p:nvGrpSpPr>
          <p:cNvPr id="4105" name="Group 1"/>
          <p:cNvGrpSpPr>
            <a:grpSpLocks/>
          </p:cNvGrpSpPr>
          <p:nvPr/>
        </p:nvGrpSpPr>
        <p:grpSpPr bwMode="auto">
          <a:xfrm>
            <a:off x="-38100" y="531813"/>
            <a:ext cx="18075275" cy="1703387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4106" name="Rectangle 36"/>
          <p:cNvSpPr>
            <a:spLocks noChangeArrowheads="1"/>
          </p:cNvSpPr>
          <p:nvPr userDrawn="1"/>
        </p:nvSpPr>
        <p:spPr bwMode="auto">
          <a:xfrm>
            <a:off x="0" y="0"/>
            <a:ext cx="18002250" cy="2625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4107" name="Rectangle 33"/>
          <p:cNvSpPr>
            <a:spLocks noChangeArrowheads="1"/>
          </p:cNvSpPr>
          <p:nvPr userDrawn="1"/>
        </p:nvSpPr>
        <p:spPr bwMode="auto">
          <a:xfrm>
            <a:off x="284163" y="3084513"/>
            <a:ext cx="4090987" cy="14525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16" name="Text Box 14"/>
          <p:cNvSpPr txBox="1">
            <a:spLocks noChangeArrowheads="1"/>
          </p:cNvSpPr>
          <p:nvPr userDrawn="1"/>
        </p:nvSpPr>
        <p:spPr bwMode="auto">
          <a:xfrm>
            <a:off x="246063" y="17702213"/>
            <a:ext cx="10302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2773" tIns="21382" rIns="42773" bIns="21382">
            <a:spAutoFit/>
          </a:bodyPr>
          <a:lstStyle>
            <a:lvl1pPr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200" b="1" smtClean="0">
                <a:solidFill>
                  <a:schemeClr val="bg2"/>
                </a:solidFill>
                <a:latin typeface="Arial" pitchFamily="34" charset="0"/>
              </a:rPr>
              <a:t>TEMPLATE DESIGN © 2008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smtClean="0">
                <a:solidFill>
                  <a:schemeClr val="bg2"/>
                </a:solidFill>
                <a:latin typeface="Arial" pitchFamily="34" charset="0"/>
              </a:rPr>
              <a:t>www.PosterPresentations.com</a:t>
            </a:r>
          </a:p>
        </p:txBody>
      </p:sp>
      <p:sp>
        <p:nvSpPr>
          <p:cNvPr id="4109" name="Rectangle 25"/>
          <p:cNvSpPr>
            <a:spLocks noChangeArrowheads="1"/>
          </p:cNvSpPr>
          <p:nvPr userDrawn="1"/>
        </p:nvSpPr>
        <p:spPr bwMode="auto">
          <a:xfrm>
            <a:off x="0" y="0"/>
            <a:ext cx="18002250" cy="1800225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/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4110" name="Rectangle 32"/>
          <p:cNvSpPr>
            <a:spLocks noChangeArrowheads="1"/>
          </p:cNvSpPr>
          <p:nvPr userDrawn="1"/>
        </p:nvSpPr>
        <p:spPr bwMode="auto">
          <a:xfrm>
            <a:off x="4713288" y="3084513"/>
            <a:ext cx="4094162" cy="14525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4111" name="Rectangle 34"/>
          <p:cNvSpPr>
            <a:spLocks noChangeArrowheads="1"/>
          </p:cNvSpPr>
          <p:nvPr userDrawn="1"/>
        </p:nvSpPr>
        <p:spPr bwMode="auto">
          <a:xfrm>
            <a:off x="9136063" y="3084513"/>
            <a:ext cx="4094162" cy="14525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4112" name="Rectangle 35"/>
          <p:cNvSpPr>
            <a:spLocks noChangeArrowheads="1"/>
          </p:cNvSpPr>
          <p:nvPr userDrawn="1"/>
        </p:nvSpPr>
        <p:spPr bwMode="auto">
          <a:xfrm>
            <a:off x="13568363" y="3084513"/>
            <a:ext cx="4094162" cy="145256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0003" tIns="30001" rIns="60003" bIns="30001" anchor="ctr"/>
          <a:lstStyle>
            <a:lvl1pPr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sl-SI" altLang="cs-CZ" smtClean="0"/>
          </a:p>
        </p:txBody>
      </p:sp>
      <p:sp>
        <p:nvSpPr>
          <p:cNvPr id="4113" name="Line 37"/>
          <p:cNvSpPr>
            <a:spLocks noChangeShapeType="1"/>
          </p:cNvSpPr>
          <p:nvPr userDrawn="1"/>
        </p:nvSpPr>
        <p:spPr bwMode="auto">
          <a:xfrm>
            <a:off x="0" y="2625725"/>
            <a:ext cx="18002250" cy="0"/>
          </a:xfrm>
          <a:prstGeom prst="line">
            <a:avLst/>
          </a:prstGeom>
          <a:noFill/>
          <a:ln w="1905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16011" tIns="216011" rIns="216011" bIns="216011">
            <a:spAutoFit/>
          </a:bodyPr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0" r:id="rId1"/>
    <p:sldLayoutId id="2147484532" r:id="rId2"/>
    <p:sldLayoutId id="2147484541" r:id="rId3"/>
    <p:sldLayoutId id="2147484533" r:id="rId4"/>
    <p:sldLayoutId id="2147484534" r:id="rId5"/>
    <p:sldLayoutId id="2147484535" r:id="rId6"/>
    <p:sldLayoutId id="2147484536" r:id="rId7"/>
    <p:sldLayoutId id="2147484537" r:id="rId8"/>
    <p:sldLayoutId id="2147484542" r:id="rId9"/>
    <p:sldLayoutId id="2147484538" r:id="rId10"/>
    <p:sldLayoutId id="21474845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1200" kern="12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  <a:ea typeface="MS PGothic" pitchFamily="34" charset="-128"/>
        </a:defRPr>
      </a:lvl5pPr>
      <a:lvl6pPr marL="300015" algn="l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Calibri" pitchFamily="34" charset="0"/>
        </a:defRPr>
      </a:lvl6pPr>
      <a:lvl7pPr marL="600029" algn="l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Calibri" pitchFamily="34" charset="0"/>
        </a:defRPr>
      </a:lvl7pPr>
      <a:lvl8pPr marL="900044" algn="l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Calibri" pitchFamily="34" charset="0"/>
        </a:defRPr>
      </a:lvl8pPr>
      <a:lvl9pPr marL="1200059" algn="l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Calibri" pitchFamily="34" charset="0"/>
        </a:defRPr>
      </a:lvl9pPr>
    </p:titleStyle>
    <p:bodyStyle>
      <a:lvl1pPr marL="615950" indent="-6159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5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1438275" indent="-5540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5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2055813" indent="-554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47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2673350" indent="-471488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4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3289300" indent="-471488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4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3908681" indent="-47315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121" indent="-41144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3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937281" indent="-411440" algn="l" rtl="0" eaLnBrk="1" latinLnBrk="0" hangingPunct="1">
        <a:spcBef>
          <a:spcPct val="20000"/>
        </a:spcBef>
        <a:buClr>
          <a:schemeClr val="tx2"/>
        </a:buClr>
        <a:buChar char="•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5554441" indent="-41144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31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028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0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085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1144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51430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61716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82288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7515225" y="124960"/>
            <a:ext cx="10031413" cy="1582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762" tIns="21378" rIns="42762" bIns="21378" anchor="ctr">
            <a:spAutoFit/>
          </a:bodyPr>
          <a:lstStyle>
            <a:lvl1pPr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defTabSz="461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defTabSz="461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defTabSz="461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defTabSz="461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sl-SI" altLang="cs-CZ" sz="3400" b="1" dirty="0" smtClean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</a:rPr>
              <a:t>Název posteru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cs-CZ" altLang="cs-CZ" sz="2800" b="1" dirty="0" smtClean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</a:rPr>
              <a:t>jméno autora a spoluautorů prezentovaného posteru</a:t>
            </a:r>
            <a:r>
              <a:rPr lang="en-US" altLang="cs-CZ" sz="2400" b="1" dirty="0" smtClean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n-US" altLang="cs-CZ" sz="2400" b="1" dirty="0" smtClean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</a:rPr>
            </a:br>
            <a:r>
              <a:rPr lang="cs-CZ" altLang="cs-CZ" sz="2400" b="1" dirty="0" smtClean="0">
                <a:solidFill>
                  <a:schemeClr val="accent6">
                    <a:lumMod val="25000"/>
                  </a:schemeClr>
                </a:solidFill>
                <a:latin typeface="Calibri" panose="020F0502020204030204" pitchFamily="34" charset="0"/>
              </a:rPr>
              <a:t>Adresa pracoviště / studia DSP</a:t>
            </a:r>
            <a:endParaRPr lang="sl-SI" altLang="cs-CZ" sz="2400" b="1" dirty="0" smtClean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Text Box 39"/>
          <p:cNvSpPr txBox="1">
            <a:spLocks noChangeArrowheads="1"/>
          </p:cNvSpPr>
          <p:nvPr/>
        </p:nvSpPr>
        <p:spPr bwMode="auto">
          <a:xfrm>
            <a:off x="13571538" y="11785600"/>
            <a:ext cx="4090987" cy="41275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xtLst/>
        </p:spPr>
        <p:txBody>
          <a:bodyPr lIns="42773" tIns="21382" rIns="42773" bIns="21382">
            <a:spAutoFit/>
          </a:bodyPr>
          <a:lstStyle/>
          <a:p>
            <a:pPr defTabSz="427038">
              <a:spcBef>
                <a:spcPct val="50000"/>
              </a:spcBef>
              <a:defRPr/>
            </a:pPr>
            <a:r>
              <a:rPr lang="sl-SI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BIBLIOGRAFIE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196" name="Text Box 120"/>
          <p:cNvSpPr txBox="1">
            <a:spLocks noChangeArrowheads="1"/>
          </p:cNvSpPr>
          <p:nvPr/>
        </p:nvSpPr>
        <p:spPr bwMode="auto">
          <a:xfrm>
            <a:off x="13571538" y="3084513"/>
            <a:ext cx="4094162" cy="41275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xtLst/>
        </p:spPr>
        <p:txBody>
          <a:bodyPr lIns="42773" tIns="21382" rIns="42773" bIns="21382">
            <a:spAutoFit/>
          </a:bodyPr>
          <a:lstStyle>
            <a:lvl1pPr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defTabSz="427038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sl-SI" sz="24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ZÁVĚRY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198" name="Text Box 261"/>
          <p:cNvSpPr txBox="1">
            <a:spLocks noChangeArrowheads="1"/>
          </p:cNvSpPr>
          <p:nvPr/>
        </p:nvSpPr>
        <p:spPr bwMode="auto">
          <a:xfrm>
            <a:off x="288925" y="3084513"/>
            <a:ext cx="4097338" cy="41275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xtLst/>
        </p:spPr>
        <p:txBody>
          <a:bodyPr lIns="42773" tIns="21382" rIns="42773" bIns="21382">
            <a:spAutoFit/>
          </a:bodyPr>
          <a:lstStyle/>
          <a:p>
            <a:pPr defTabSz="427038">
              <a:spcBef>
                <a:spcPct val="50000"/>
              </a:spcBef>
              <a:defRPr/>
            </a:pPr>
            <a:r>
              <a:rPr lang="sk-SK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CÍLE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199" name="Text Box 389"/>
          <p:cNvSpPr txBox="1">
            <a:spLocks noChangeArrowheads="1"/>
          </p:cNvSpPr>
          <p:nvPr/>
        </p:nvSpPr>
        <p:spPr bwMode="auto">
          <a:xfrm>
            <a:off x="9136063" y="3084513"/>
            <a:ext cx="4094162" cy="41275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xtLst/>
        </p:spPr>
        <p:txBody>
          <a:bodyPr lIns="42773" tIns="21382" rIns="42773" bIns="21382">
            <a:spAutoFit/>
          </a:bodyPr>
          <a:lstStyle/>
          <a:p>
            <a:pPr defTabSz="427038">
              <a:spcBef>
                <a:spcPct val="50000"/>
              </a:spcBef>
              <a:defRPr/>
            </a:pPr>
            <a:r>
              <a:rPr lang="sl-SI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METODOLOGIE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200" name="Text Box 395"/>
          <p:cNvSpPr txBox="1">
            <a:spLocks noChangeArrowheads="1"/>
          </p:cNvSpPr>
          <p:nvPr/>
        </p:nvSpPr>
        <p:spPr bwMode="auto">
          <a:xfrm>
            <a:off x="292100" y="10558463"/>
            <a:ext cx="4097338" cy="41275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xtLst/>
        </p:spPr>
        <p:txBody>
          <a:bodyPr lIns="42773" tIns="21382" rIns="42773" bIns="21382">
            <a:spAutoFit/>
          </a:bodyPr>
          <a:lstStyle/>
          <a:p>
            <a:pPr defTabSz="427038">
              <a:spcBef>
                <a:spcPct val="50000"/>
              </a:spcBef>
              <a:defRPr/>
            </a:pPr>
            <a:r>
              <a:rPr lang="sk-SK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TEORETICKÁ VÝCHODISKA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206" name="Rectangle 5"/>
          <p:cNvSpPr>
            <a:spLocks noChangeArrowheads="1"/>
          </p:cNvSpPr>
          <p:nvPr/>
        </p:nvSpPr>
        <p:spPr bwMode="auto">
          <a:xfrm>
            <a:off x="396875" y="300038"/>
            <a:ext cx="5757863" cy="504825"/>
          </a:xfrm>
          <a:custGeom>
            <a:avLst/>
            <a:gdLst>
              <a:gd name="T0" fmla="*/ 24047 w 4461626"/>
              <a:gd name="T1" fmla="*/ 0 h 2495263"/>
              <a:gd name="T2" fmla="*/ 4410536 w 4461626"/>
              <a:gd name="T3" fmla="*/ 0 h 2495263"/>
              <a:gd name="T4" fmla="*/ 4458632 w 4461626"/>
              <a:gd name="T5" fmla="*/ 1862885 h 2495263"/>
              <a:gd name="T6" fmla="*/ 0 w 4461626"/>
              <a:gd name="T7" fmla="*/ 1862887 h 2495263"/>
              <a:gd name="T8" fmla="*/ 24047 w 4461626"/>
              <a:gd name="T9" fmla="*/ 0 h 24952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1626"/>
              <a:gd name="T16" fmla="*/ 0 h 2495263"/>
              <a:gd name="T17" fmla="*/ 4461626 w 4461626"/>
              <a:gd name="T18" fmla="*/ 2495263 h 24952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1626" h="2495263">
                <a:moveTo>
                  <a:pt x="24063" y="0"/>
                </a:moveTo>
                <a:lnTo>
                  <a:pt x="4413501" y="0"/>
                </a:lnTo>
                <a:lnTo>
                  <a:pt x="4461626" y="2495261"/>
                </a:lnTo>
                <a:lnTo>
                  <a:pt x="0" y="2495263"/>
                </a:lnTo>
                <a:lnTo>
                  <a:pt x="24063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762" tIns="21378" rIns="42762" bIns="21378" anchor="ctr">
            <a:spAutoFit/>
          </a:bodyPr>
          <a:lstStyle>
            <a:lvl1pPr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defTabSz="461963" eaLnBrk="0" hangingPunct="0"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defTabSz="461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defTabSz="461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defTabSz="461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defTabSz="461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sl-SI" altLang="cs-CZ" sz="3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XXVI. ročník konference ČAPV</a:t>
            </a:r>
            <a:endParaRPr lang="en-US" altLang="cs-CZ" sz="3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230" name="Obrázek 15" descr="capv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004888"/>
            <a:ext cx="1209675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3" name="Picture 17" descr="fh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533" y="1218406"/>
            <a:ext cx="4901396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29184" tIns="329184" rIns="329184" bIns="329184" numCol="1" anchor="t" anchorCtr="0" compatLnSpc="1">
        <a:prstTxWarp prst="textNoShape">
          <a:avLst/>
        </a:prstTxWarp>
        <a:spAutoFit/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29184" tIns="329184" rIns="329184" bIns="329184" numCol="1" anchor="t" anchorCtr="0" compatLnSpc="1">
        <a:prstTxWarp prst="textNoShape">
          <a:avLst/>
        </a:prstTxWarp>
        <a:spAutoFit/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29184" tIns="329184" rIns="329184" bIns="329184" numCol="1" anchor="t" anchorCtr="0" compatLnSpc="1">
        <a:prstTxWarp prst="textNoShape">
          <a:avLst/>
        </a:prstTxWarp>
        <a:spAutoFit/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29184" tIns="329184" rIns="329184" bIns="329184" numCol="1" anchor="t" anchorCtr="0" compatLnSpc="1">
        <a:prstTxWarp prst="textNoShape">
          <a:avLst/>
        </a:prstTxWarp>
        <a:spAutoFit/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AABAC9"/>
      </a:lt1>
      <a:dk2>
        <a:srgbClr val="000000"/>
      </a:dk2>
      <a:lt2>
        <a:srgbClr val="808080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E8E8E8"/>
      </a:accent5>
      <a:accent6>
        <a:srgbClr val="002E5C"/>
      </a:accent6>
      <a:hlink>
        <a:srgbClr val="008000"/>
      </a:hlink>
      <a:folHlink>
        <a:srgbClr val="8000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29184" tIns="329184" rIns="329184" bIns="329184" numCol="1" anchor="t" anchorCtr="0" compatLnSpc="1">
        <a:prstTxWarp prst="textNoShape">
          <a:avLst/>
        </a:prstTxWarp>
        <a:spAutoFit/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29184" tIns="329184" rIns="329184" bIns="329184" numCol="1" anchor="t" anchorCtr="0" compatLnSpc="1">
        <a:prstTxWarp prst="textNoShape">
          <a:avLst/>
        </a:prstTxWarp>
        <a:spAutoFit/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low">
  <a:themeElements>
    <a:clrScheme name="Vlastní 2">
      <a:dk1>
        <a:srgbClr val="5F5F5F"/>
      </a:dk1>
      <a:lt1>
        <a:srgbClr val="5F5F5F"/>
      </a:lt1>
      <a:dk2>
        <a:srgbClr val="5F5F5F"/>
      </a:dk2>
      <a:lt2>
        <a:srgbClr val="5F5F5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DDDDDD"/>
      </a:accent5>
      <a:accent6>
        <a:srgbClr val="DDDDDD"/>
      </a:accent6>
      <a:hlink>
        <a:srgbClr val="FFC000"/>
      </a:hlink>
      <a:folHlink>
        <a:srgbClr val="91919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21</Words>
  <Application>Microsoft Office PowerPoint</Application>
  <PresentationFormat>Vlastní</PresentationFormat>
  <Paragraphs>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MS PGothic</vt:lpstr>
      <vt:lpstr>Arial</vt:lpstr>
      <vt:lpstr>Arial Black</vt:lpstr>
      <vt:lpstr>Arial Narrow</vt:lpstr>
      <vt:lpstr>Calibri</vt:lpstr>
      <vt:lpstr>Wingdings 2</vt:lpstr>
      <vt:lpstr>Custom Design</vt:lpstr>
      <vt:lpstr>1_Custom Design</vt:lpstr>
      <vt:lpstr>2_Custom Design</vt:lpstr>
      <vt:lpstr>Flow</vt:lpstr>
      <vt:lpstr>Prezentace aplikace PowerPoint</vt:lpstr>
    </vt:vector>
  </TitlesOfParts>
  <LinksUpToDate>false</LinksUpToDate>
  <SharedDoc>false</SharedDoc>
  <HyperlinkBase>http://www.posterpresentations.com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72x48 Poster Template</dc:title>
  <dc:subject>capv</dc:subject>
  <dc:creator>Chudý Štefan</dc:creator>
  <cp:keywords>capv poster</cp:keywords>
  <dc:description>capv poster</dc:description>
  <cp:lastModifiedBy>Barbora Petrů Puhrová</cp:lastModifiedBy>
  <cp:revision>253</cp:revision>
  <dcterms:created xsi:type="dcterms:W3CDTF">2005-05-18T01:24:28Z</dcterms:created>
  <dcterms:modified xsi:type="dcterms:W3CDTF">2018-06-07T08:32:33Z</dcterms:modified>
  <cp:category>capv poster</cp:category>
</cp:coreProperties>
</file>